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8" r:id="rId2"/>
    <p:sldId id="259" r:id="rId3"/>
    <p:sldId id="261" r:id="rId4"/>
    <p:sldId id="265" r:id="rId5"/>
    <p:sldId id="258" r:id="rId6"/>
    <p:sldId id="260" r:id="rId7"/>
    <p:sldId id="266" r:id="rId8"/>
    <p:sldId id="267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55" d="100"/>
          <a:sy n="55" d="100"/>
        </p:scale>
        <p:origin x="47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D8E18-6769-44B6-8192-5E5BE6E2108F}" type="datetimeFigureOut">
              <a:rPr lang="it-IT" smtClean="0"/>
              <a:t>22/02/2022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488CC-EBD2-47D1-A380-9A5C2AEF7B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77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1FD8D-0615-4656-8289-775FACACD008}" type="datetimeFigureOut">
              <a:rPr lang="it-IT" smtClean="0"/>
              <a:t>22/02/2022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16E00-98EE-47B3-909A-9831C5704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833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3726-5000-4CED-8D4D-DAF5EFCB4CF1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PROGETTI VOLONTARIATO X SOTTOVOCE-BOCCONI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B5F5-8F09-4FF1-A400-541E737E72C0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PROGETTI VOLONTARIATO X SOTTOVOCE-BOCCONI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A6BA-092E-447B-9D70-FCE4D52D6DA7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PROGETTI VOLONTARIATO X SOTTOVOCE-BOCCONI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F55E-ED97-488E-A82D-315C7507B2A7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PROGETTI VOLONTARIATO X SOTTOVOCE-BOCCONI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47B4-ED69-4FAA-9234-EF3135DDB9DA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PROGETTI VOLONTARIATO X SOTTOVOCE-BOCCONI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F32F-7775-4C6C-89D0-A18372446033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PROGETTI VOLONTARIATO X SOTTOVOCE-BOCCONI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EAEB-32F8-43D9-B888-FC1CAD106AE3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PROGETTI VOLONTARIATO X SOTTOVOCE-BOCCONI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0148-F389-42F9-AC22-CC7A586F6344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PROGETTI VOLONTARIATO X SOTTOVOCE-BOCCONI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5272-05D9-49F4-ABE6-53890142BAFD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PROGETTI VOLONTARIATO X SOTTOVOCE-BOCCONI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4C17-28B9-4DA0-8C28-37D9C7D7A67A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PROGETTI VOLONTARIATO X SOTTOVOCE-BOCCONI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18D1-B617-48FB-8E82-FCBC4CFAC86A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PROGETTI VOLONTARIATO X SOTTOVOCE-BOCCONI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9200-E03B-4497-B932-6D444893A546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PROGETTI VOLONTARIATO X SOTTOVOCE-BOCCONI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F732-11C2-48D7-8E32-4B948F4DC8E4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PROGETTI VOLONTARIATO X SOTTOVOCE-BOCCONI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FE19-E6B1-484B-98A9-63F630D40C65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PROGETTI VOLONTARIATO X SOTTOVOCE-BOCCONI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EB16-A2B9-413B-96E9-38EE41671C48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PROGETTI VOLONTARIATO X SOTTOVOCE-BOCCONI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EDD0-BDC0-4535-B35E-E07F0ABBD4A3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PROGETTI VOLONTARIATO X SOTTOVOCE-BOCCONI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FCA7-D173-470A-A6FC-9248DA8A30C1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PROGETTI VOLONTARIATO X SOTTOVOCE-BOCCONI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1C5E626-AF04-41E9-8236-3D1C3417A583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PROGETTI VOLONTARIATO X SOTTOVOCE-BOCCONI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Giorgio.fiorentini@unibocconi.it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Progetti volontariato estivo  on line </a:t>
            </a:r>
            <a:br>
              <a:rPr lang="it-IT" dirty="0" smtClean="0"/>
            </a:br>
            <a:r>
              <a:rPr lang="it-IT" dirty="0" smtClean="0"/>
              <a:t>associazione </a:t>
            </a:r>
            <a:r>
              <a:rPr lang="it-IT" dirty="0" err="1" smtClean="0"/>
              <a:t>sottovoce:volontari</a:t>
            </a:r>
            <a:r>
              <a:rPr lang="it-IT" dirty="0" smtClean="0"/>
              <a:t> </a:t>
            </a:r>
            <a:r>
              <a:rPr lang="it-IT" dirty="0" err="1" smtClean="0"/>
              <a:t>ieo</a:t>
            </a:r>
            <a:r>
              <a:rPr lang="it-IT" dirty="0" smtClean="0"/>
              <a:t> e </a:t>
            </a:r>
            <a:r>
              <a:rPr lang="it-IT" dirty="0" err="1" smtClean="0"/>
              <a:t>monzino</a:t>
            </a:r>
            <a:r>
              <a:rPr lang="it-IT" dirty="0" smtClean="0"/>
              <a:t> </a:t>
            </a:r>
            <a:r>
              <a:rPr lang="it-IT" dirty="0" err="1" smtClean="0"/>
              <a:t>milano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>
                <a:latin typeface="Arial Rounded MT Bold" panose="020F0704030504030204" pitchFamily="34" charset="0"/>
              </a:rPr>
              <a:t>Filiera servizio sanitario ed assistenza</a:t>
            </a:r>
          </a:p>
          <a:p>
            <a:pPr marL="0" indent="0">
              <a:buNone/>
            </a:pPr>
            <a:r>
              <a:rPr lang="it-IT" b="1" dirty="0" smtClean="0">
                <a:latin typeface="Arial Rounded MT Bold" panose="020F0704030504030204" pitchFamily="34" charset="0"/>
              </a:rPr>
              <a:t>Pubblico privato PROFIT E NON PROFIT</a:t>
            </a:r>
            <a:endParaRPr lang="it-IT" b="1" dirty="0">
              <a:latin typeface="Arial Rounded MT Bold" panose="020F070403050403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PROGETTI VOLONTARIATO X SOTTOVOCE-BOCCONI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659" y="3206839"/>
            <a:ext cx="5318975" cy="27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04137" y="2366963"/>
            <a:ext cx="4525926" cy="351631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Sottovoce:VOLONTARI</a:t>
            </a:r>
            <a:r>
              <a:rPr lang="it-IT" dirty="0" smtClean="0"/>
              <a:t> </a:t>
            </a:r>
            <a:r>
              <a:rPr lang="it-IT" dirty="0" err="1" smtClean="0"/>
              <a:t>ieo</a:t>
            </a:r>
            <a:r>
              <a:rPr lang="it-IT" dirty="0" smtClean="0"/>
              <a:t> E </a:t>
            </a:r>
            <a:r>
              <a:rPr lang="it-IT" dirty="0" err="1" smtClean="0"/>
              <a:t>monzino</a:t>
            </a:r>
            <a:endParaRPr lang="it-IT" dirty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10648" y="2366963"/>
            <a:ext cx="4967578" cy="3424237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PROGETTI VOLONTARIATO X SOTTOVOCE-BOCCONI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6" y="579550"/>
            <a:ext cx="10895526" cy="5460642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PROGETTI VOLONTARIATO X SOTTOVOCE-BOCCONI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Arial Black" panose="020B0A04020102020204" pitchFamily="34" charset="0"/>
              </a:rPr>
              <a:t>2021-ORE DI VOLONTARIATO in  IEO e MONZINO 25.600 </a:t>
            </a:r>
            <a:r>
              <a:rPr lang="it-IT" dirty="0">
                <a:solidFill>
                  <a:srgbClr val="C82613"/>
                </a:solidFill>
                <a:latin typeface="Arial Black" panose="020B0A04020102020204" pitchFamily="34" charset="0"/>
              </a:rPr>
              <a:t>ore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27116" y="2133125"/>
            <a:ext cx="5009332" cy="3892040"/>
          </a:xfrm>
          <a:prstGeom prst="rect">
            <a:avLst/>
          </a:prstGeom>
        </p:spPr>
      </p:pic>
      <p:pic>
        <p:nvPicPr>
          <p:cNvPr id="7" name="Segnaposto contenuto 6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149789" y="1944711"/>
            <a:ext cx="4776830" cy="3846490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PROGETTI VOLONTARIATO X SOTTOVOCE-BOCCONI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5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Progetto Sottovoce 1:Determinazione </a:t>
            </a:r>
            <a:r>
              <a:rPr lang="it-IT" dirty="0" err="1" smtClean="0"/>
              <a:t>KpiS</a:t>
            </a:r>
            <a:r>
              <a:rPr lang="it-IT" dirty="0" smtClean="0"/>
              <a:t> </a:t>
            </a:r>
            <a:r>
              <a:rPr lang="it-IT" dirty="0" smtClean="0">
                <a:latin typeface="Arial Black" panose="020B0A04020102020204" pitchFamily="34" charset="0"/>
              </a:rPr>
              <a:t>IMPATTO SOCIALE ED ECONOMICO </a:t>
            </a:r>
            <a:r>
              <a:rPr lang="it-IT" dirty="0" smtClean="0"/>
              <a:t>VOLONTARIATO IN ONCOLOGIA-IEO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8650" y="2367092"/>
            <a:ext cx="4071937" cy="3747958"/>
          </a:xfrm>
          <a:prstGeom prst="rect">
            <a:avLst/>
          </a:prstGeom>
        </p:spPr>
      </p:pic>
      <p:pic>
        <p:nvPicPr>
          <p:cNvPr id="3" name="Segnaposto contenuto 2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314950" y="2367092"/>
            <a:ext cx="6229349" cy="3595557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PROGETTI VOLONTARIATO X SOTTOVOCE-BOCCONI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5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Progetto Sottovoce </a:t>
            </a:r>
            <a:r>
              <a:rPr lang="it-IT" dirty="0" smtClean="0"/>
              <a:t>2:Determinazione </a:t>
            </a:r>
            <a:r>
              <a:rPr lang="it-IT" dirty="0" err="1"/>
              <a:t>KpiS</a:t>
            </a:r>
            <a:r>
              <a:rPr lang="it-IT" dirty="0"/>
              <a:t> </a:t>
            </a:r>
            <a:r>
              <a:rPr lang="it-IT" dirty="0">
                <a:latin typeface="Arial Black" panose="020B0A04020102020204" pitchFamily="34" charset="0"/>
              </a:rPr>
              <a:t>IMPATTO SOCIALE ED ECONOMICO </a:t>
            </a:r>
            <a:r>
              <a:rPr lang="it-IT" dirty="0"/>
              <a:t>VOLONTARIATO IN </a:t>
            </a:r>
            <a:r>
              <a:rPr lang="it-IT" dirty="0" smtClean="0"/>
              <a:t>cardiologia-</a:t>
            </a:r>
            <a:r>
              <a:rPr lang="it-IT" dirty="0" err="1" smtClean="0"/>
              <a:t>mONZINO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2601532"/>
            <a:ext cx="4289290" cy="3189667"/>
          </a:xfrm>
          <a:prstGeom prst="rect">
            <a:avLst/>
          </a:prstGeom>
        </p:spPr>
      </p:pic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172200" y="2601532"/>
            <a:ext cx="5105400" cy="3189667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PROGETTI VOLONTARIATO X SOTTOVOCE-BOCCONI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5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PROGETTO SOTTOVOCE 3:SERVIZIO DI ONCOLOGIA E CARDIOLOGIA PER I PAZIENTI CON </a:t>
            </a:r>
            <a:r>
              <a:rPr lang="it-IT" dirty="0" err="1" smtClean="0">
                <a:latin typeface="Arial Black" panose="020B0A04020102020204" pitchFamily="34" charset="0"/>
              </a:rPr>
              <a:t>METAVERSO,REALTà</a:t>
            </a:r>
            <a:r>
              <a:rPr lang="it-IT" dirty="0" smtClean="0">
                <a:latin typeface="Arial Black" panose="020B0A04020102020204" pitchFamily="34" charset="0"/>
              </a:rPr>
              <a:t> AUMENTATA ECC.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PROGETTI VOLONTARIATO X SOTTOVOCE-BOCCONI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2367092"/>
            <a:ext cx="4830203" cy="3299612"/>
          </a:xfrm>
          <a:prstGeom prst="rect">
            <a:avLst/>
          </a:prstGeom>
        </p:spPr>
      </p:pic>
      <p:pic>
        <p:nvPicPr>
          <p:cNvPr id="1026" name="Picture 2" descr="Ospedale Bambino Gesù: un decalogo per i volontari - Felicità Pubblica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011" y="2214694"/>
            <a:ext cx="5215944" cy="354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7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CONTATTI entro fine marzo 2022- </a:t>
            </a:r>
            <a:r>
              <a:rPr lang="it-IT" dirty="0" smtClean="0">
                <a:solidFill>
                  <a:srgbClr val="FF0000"/>
                </a:solidFill>
                <a:latin typeface="Algerian" panose="04020705040A02060702" pitchFamily="82" charset="0"/>
              </a:rPr>
              <a:t>grazie</a:t>
            </a:r>
            <a:endParaRPr lang="it-IT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GIORGIO FIORENTINI</a:t>
            </a:r>
          </a:p>
          <a:p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CELL 335 6481145</a:t>
            </a:r>
          </a:p>
          <a:p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  <a:hlinkClick r:id="rId2"/>
              </a:rPr>
              <a:t>Giorgio.fiorentini@unibocconi.it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t-IT" dirty="0" smtClean="0">
                <a:latin typeface="Arial Black" panose="020B0A04020102020204" pitchFamily="34" charset="0"/>
              </a:rPr>
              <a:t>Inviare e mail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1-scrivere </a:t>
            </a:r>
            <a:r>
              <a:rPr lang="it-IT" dirty="0" err="1" smtClean="0">
                <a:latin typeface="Arial Black" panose="020B0A04020102020204" pitchFamily="34" charset="0"/>
              </a:rPr>
              <a:t>oggetto:progetti</a:t>
            </a:r>
            <a:r>
              <a:rPr lang="it-IT" dirty="0" smtClean="0">
                <a:latin typeface="Arial Black" panose="020B0A04020102020204" pitchFamily="34" charset="0"/>
              </a:rPr>
              <a:t> vol. sottovoce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2-inviare cv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3-60 parole motivazione</a:t>
            </a:r>
          </a:p>
          <a:p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PROGETTI VOLONTARIATO X SOTTOVOCE-BOCCONI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Goccia</Template>
  <TotalTime>0</TotalTime>
  <Words>140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Algerian</vt:lpstr>
      <vt:lpstr>Arial</vt:lpstr>
      <vt:lpstr>Arial Black</vt:lpstr>
      <vt:lpstr>Arial Rounded MT Bold</vt:lpstr>
      <vt:lpstr>Calibri</vt:lpstr>
      <vt:lpstr>Tw Cen MT</vt:lpstr>
      <vt:lpstr>Goccia</vt:lpstr>
      <vt:lpstr>Progetti volontariato estivo  on line  associazione sottovoce:volontari ieo e monzino milano</vt:lpstr>
      <vt:lpstr>Sottovoce:VOLONTARI ieo E monzino</vt:lpstr>
      <vt:lpstr>Presentazione standard di PowerPoint</vt:lpstr>
      <vt:lpstr>2021-ORE DI VOLONTARIATO in  IEO e MONZINO 25.600 ore</vt:lpstr>
      <vt:lpstr>Progetto Sottovoce 1:Determinazione KpiS IMPATTO SOCIALE ED ECONOMICO VOLONTARIATO IN ONCOLOGIA-IEO</vt:lpstr>
      <vt:lpstr>Progetto Sottovoce 2:Determinazione KpiS IMPATTO SOCIALE ED ECONOMICO VOLONTARIATO IN cardiologia-mONZINO</vt:lpstr>
      <vt:lpstr>PROGETTO SOTTOVOCE 3:SERVIZIO DI ONCOLOGIA E CARDIOLOGIA PER I PAZIENTI CON METAVERSO,REALTà AUMENTATA ECC.</vt:lpstr>
      <vt:lpstr>CONTATTI entro fine marzo 2022- grazie</vt:lpstr>
    </vt:vector>
  </TitlesOfParts>
  <Company>Universita' Commerciale "Luigi Bocconi"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Giorgio Fiorentini</dc:creator>
  <cp:lastModifiedBy>Administrator</cp:lastModifiedBy>
  <cp:revision>30</cp:revision>
  <cp:lastPrinted>2022-02-21T10:26:18Z</cp:lastPrinted>
  <dcterms:created xsi:type="dcterms:W3CDTF">2022-02-19T11:23:19Z</dcterms:created>
  <dcterms:modified xsi:type="dcterms:W3CDTF">2022-02-22T10:24:52Z</dcterms:modified>
</cp:coreProperties>
</file>