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4"/>
  </p:notesMasterIdLst>
  <p:handoutMasterIdLst>
    <p:handoutMasterId r:id="rId5"/>
  </p:handoutMasterIdLst>
  <p:sldIdLst>
    <p:sldId id="256" r:id="rId2"/>
    <p:sldId id="257" r:id="rId3"/>
  </p:sldIdLst>
  <p:sldSz cx="9144000" cy="6858000" type="screen4x3"/>
  <p:notesSz cx="6858000" cy="9144000"/>
  <p:defaultTextStyle>
    <a:defPPr>
      <a:defRPr lang="en-GB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chemeClr val="tx1"/>
    </p:penClr>
  </p:showPr>
  <p:clrMru>
    <a:srgbClr val="33CCCC"/>
    <a:srgbClr val="C0C0C0"/>
    <a:srgbClr val="FF3300"/>
    <a:srgbClr val="FFFF00"/>
    <a:srgbClr val="FF9900"/>
    <a:srgbClr val="0033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833" autoAdjust="0"/>
    <p:restoredTop sz="94660"/>
  </p:normalViewPr>
  <p:slideViewPr>
    <p:cSldViewPr>
      <p:cViewPr varScale="1">
        <p:scale>
          <a:sx n="98" d="100"/>
          <a:sy n="98" d="100"/>
        </p:scale>
        <p:origin x="-306" y="-90"/>
      </p:cViewPr>
      <p:guideLst>
        <p:guide orient="horz" pos="768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GB"/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GB"/>
          </a:p>
        </p:txBody>
      </p:sp>
      <p:sp>
        <p:nvSpPr>
          <p:cNvPr id="2458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GB"/>
          </a:p>
        </p:txBody>
      </p:sp>
      <p:sp>
        <p:nvSpPr>
          <p:cNvPr id="2458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E04871F-CFCA-454D-8487-94D107222211}" type="slidenum">
              <a:rPr lang="en-GB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GB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GB"/>
          </a:p>
        </p:txBody>
      </p:sp>
      <p:sp>
        <p:nvSpPr>
          <p:cNvPr id="25604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GB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69B6B9A4-2B4C-41FA-92CF-A93E47D30572}" type="slidenum">
              <a:rPr lang="en-GB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E4E55D5-44D1-45ED-ABAE-DE3643EE46AF}" type="slidenum">
              <a:rPr lang="en-GB"/>
              <a:pPr/>
              <a:t>1</a:t>
            </a:fld>
            <a:endParaRPr lang="en-GB"/>
          </a:p>
        </p:txBody>
      </p:sp>
      <p:sp>
        <p:nvSpPr>
          <p:cNvPr id="266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16044F8-2804-40F1-A201-175F56DF2D21}" type="slidenum">
              <a:rPr lang="en-GB"/>
              <a:pPr/>
              <a:t>2</a:t>
            </a:fld>
            <a:endParaRPr lang="en-GB"/>
          </a:p>
        </p:txBody>
      </p:sp>
      <p:sp>
        <p:nvSpPr>
          <p:cNvPr id="276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showMasterPhAnim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ChangeArrowheads="1"/>
          </p:cNvSpPr>
          <p:nvPr userDrawn="1"/>
        </p:nvSpPr>
        <p:spPr bwMode="auto">
          <a:xfrm>
            <a:off x="0" y="0"/>
            <a:ext cx="9131300" cy="1143000"/>
          </a:xfrm>
          <a:prstGeom prst="rect">
            <a:avLst/>
          </a:prstGeom>
          <a:gradFill rotWithShape="0">
            <a:gsLst>
              <a:gs pos="0">
                <a:srgbClr val="8E01FC"/>
              </a:gs>
              <a:gs pos="100000">
                <a:srgbClr val="8E01FC">
                  <a:gamma/>
                  <a:shade val="29804"/>
                  <a:invGamma/>
                </a:srgbClr>
              </a:gs>
            </a:gsLst>
            <a:lin ang="5400000" scaled="1"/>
          </a:gradFill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55299" name="Group 3"/>
          <p:cNvGrpSpPr>
            <a:grpSpLocks/>
          </p:cNvGrpSpPr>
          <p:nvPr userDrawn="1"/>
        </p:nvGrpSpPr>
        <p:grpSpPr bwMode="auto">
          <a:xfrm>
            <a:off x="0" y="190500"/>
            <a:ext cx="8763000" cy="447675"/>
            <a:chOff x="0" y="120"/>
            <a:chExt cx="5520" cy="282"/>
          </a:xfrm>
        </p:grpSpPr>
        <p:grpSp>
          <p:nvGrpSpPr>
            <p:cNvPr id="55300" name="Group 4"/>
            <p:cNvGrpSpPr>
              <a:grpSpLocks/>
            </p:cNvGrpSpPr>
            <p:nvPr/>
          </p:nvGrpSpPr>
          <p:grpSpPr bwMode="auto">
            <a:xfrm>
              <a:off x="0" y="384"/>
              <a:ext cx="4368" cy="16"/>
              <a:chOff x="0" y="384"/>
              <a:chExt cx="4368" cy="16"/>
            </a:xfrm>
          </p:grpSpPr>
          <p:sp>
            <p:nvSpPr>
              <p:cNvPr id="55301" name="Rectangle 5"/>
              <p:cNvSpPr>
                <a:spLocks noChangeArrowheads="1"/>
              </p:cNvSpPr>
              <p:nvPr/>
            </p:nvSpPr>
            <p:spPr bwMode="auto">
              <a:xfrm>
                <a:off x="0" y="384"/>
                <a:ext cx="3739" cy="16"/>
              </a:xfrm>
              <a:prstGeom prst="rect">
                <a:avLst/>
              </a:prstGeom>
              <a:solidFill>
                <a:srgbClr val="000000"/>
              </a:solidFill>
              <a:ln w="12700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5302" name="Rectangle 6"/>
              <p:cNvSpPr>
                <a:spLocks noChangeArrowheads="1"/>
              </p:cNvSpPr>
              <p:nvPr/>
            </p:nvSpPr>
            <p:spPr bwMode="auto">
              <a:xfrm>
                <a:off x="3732" y="384"/>
                <a:ext cx="636" cy="16"/>
              </a:xfrm>
              <a:prstGeom prst="rect">
                <a:avLst/>
              </a:prstGeom>
              <a:solidFill>
                <a:srgbClr val="000000"/>
              </a:solidFill>
              <a:ln w="12700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55303" name="Group 7"/>
            <p:cNvGrpSpPr>
              <a:grpSpLocks/>
            </p:cNvGrpSpPr>
            <p:nvPr/>
          </p:nvGrpSpPr>
          <p:grpSpPr bwMode="auto">
            <a:xfrm>
              <a:off x="4334" y="120"/>
              <a:ext cx="1186" cy="282"/>
              <a:chOff x="4334" y="120"/>
              <a:chExt cx="1186" cy="282"/>
            </a:xfrm>
          </p:grpSpPr>
          <p:sp>
            <p:nvSpPr>
              <p:cNvPr id="55304" name="Freeform 8"/>
              <p:cNvSpPr>
                <a:spLocks/>
              </p:cNvSpPr>
              <p:nvPr/>
            </p:nvSpPr>
            <p:spPr bwMode="auto">
              <a:xfrm>
                <a:off x="4386" y="120"/>
                <a:ext cx="1134" cy="282"/>
              </a:xfrm>
              <a:custGeom>
                <a:avLst/>
                <a:gdLst/>
                <a:ahLst/>
                <a:cxnLst>
                  <a:cxn ang="0">
                    <a:pos x="0" y="48"/>
                  </a:cxn>
                  <a:cxn ang="0">
                    <a:pos x="43" y="35"/>
                  </a:cxn>
                  <a:cxn ang="0">
                    <a:pos x="220" y="159"/>
                  </a:cxn>
                  <a:cxn ang="0">
                    <a:pos x="232" y="166"/>
                  </a:cxn>
                  <a:cxn ang="0">
                    <a:pos x="242" y="169"/>
                  </a:cxn>
                  <a:cxn ang="0">
                    <a:pos x="250" y="170"/>
                  </a:cxn>
                  <a:cxn ang="0">
                    <a:pos x="257" y="170"/>
                  </a:cxn>
                  <a:cxn ang="0">
                    <a:pos x="265" y="170"/>
                  </a:cxn>
                  <a:cxn ang="0">
                    <a:pos x="285" y="165"/>
                  </a:cxn>
                  <a:cxn ang="0">
                    <a:pos x="901" y="18"/>
                  </a:cxn>
                  <a:cxn ang="0">
                    <a:pos x="933" y="12"/>
                  </a:cxn>
                  <a:cxn ang="0">
                    <a:pos x="961" y="6"/>
                  </a:cxn>
                  <a:cxn ang="0">
                    <a:pos x="979" y="4"/>
                  </a:cxn>
                  <a:cxn ang="0">
                    <a:pos x="1003" y="2"/>
                  </a:cxn>
                  <a:cxn ang="0">
                    <a:pos x="1023" y="0"/>
                  </a:cxn>
                  <a:cxn ang="0">
                    <a:pos x="1042" y="2"/>
                  </a:cxn>
                  <a:cxn ang="0">
                    <a:pos x="1070" y="6"/>
                  </a:cxn>
                  <a:cxn ang="0">
                    <a:pos x="1088" y="11"/>
                  </a:cxn>
                  <a:cxn ang="0">
                    <a:pos x="1105" y="19"/>
                  </a:cxn>
                  <a:cxn ang="0">
                    <a:pos x="1124" y="28"/>
                  </a:cxn>
                  <a:cxn ang="0">
                    <a:pos x="1133" y="47"/>
                  </a:cxn>
                  <a:cxn ang="0">
                    <a:pos x="1127" y="63"/>
                  </a:cxn>
                  <a:cxn ang="0">
                    <a:pos x="1115" y="76"/>
                  </a:cxn>
                  <a:cxn ang="0">
                    <a:pos x="1100" y="88"/>
                  </a:cxn>
                  <a:cxn ang="0">
                    <a:pos x="1073" y="104"/>
                  </a:cxn>
                  <a:cxn ang="0">
                    <a:pos x="1039" y="118"/>
                  </a:cxn>
                  <a:cxn ang="0">
                    <a:pos x="1019" y="126"/>
                  </a:cxn>
                  <a:cxn ang="0">
                    <a:pos x="996" y="133"/>
                  </a:cxn>
                  <a:cxn ang="0">
                    <a:pos x="955" y="143"/>
                  </a:cxn>
                  <a:cxn ang="0">
                    <a:pos x="898" y="156"/>
                  </a:cxn>
                  <a:cxn ang="0">
                    <a:pos x="414" y="265"/>
                  </a:cxn>
                  <a:cxn ang="0">
                    <a:pos x="365" y="274"/>
                  </a:cxn>
                  <a:cxn ang="0">
                    <a:pos x="332" y="280"/>
                  </a:cxn>
                  <a:cxn ang="0">
                    <a:pos x="293" y="280"/>
                  </a:cxn>
                  <a:cxn ang="0">
                    <a:pos x="255" y="280"/>
                  </a:cxn>
                  <a:cxn ang="0">
                    <a:pos x="107" y="281"/>
                  </a:cxn>
                  <a:cxn ang="0">
                    <a:pos x="69" y="280"/>
                  </a:cxn>
                  <a:cxn ang="0">
                    <a:pos x="66" y="279"/>
                  </a:cxn>
                  <a:cxn ang="0">
                    <a:pos x="62" y="275"/>
                  </a:cxn>
                  <a:cxn ang="0">
                    <a:pos x="58" y="275"/>
                  </a:cxn>
                  <a:cxn ang="0">
                    <a:pos x="53" y="271"/>
                  </a:cxn>
                  <a:cxn ang="0">
                    <a:pos x="53" y="267"/>
                  </a:cxn>
                  <a:cxn ang="0">
                    <a:pos x="56" y="262"/>
                  </a:cxn>
                  <a:cxn ang="0">
                    <a:pos x="62" y="257"/>
                  </a:cxn>
                  <a:cxn ang="0">
                    <a:pos x="78" y="245"/>
                  </a:cxn>
                  <a:cxn ang="0">
                    <a:pos x="94" y="238"/>
                  </a:cxn>
                  <a:cxn ang="0">
                    <a:pos x="99" y="236"/>
                  </a:cxn>
                  <a:cxn ang="0">
                    <a:pos x="0" y="48"/>
                  </a:cxn>
                </a:cxnLst>
                <a:rect l="0" t="0" r="r" b="b"/>
                <a:pathLst>
                  <a:path w="1134" h="282">
                    <a:moveTo>
                      <a:pt x="0" y="48"/>
                    </a:moveTo>
                    <a:lnTo>
                      <a:pt x="43" y="35"/>
                    </a:lnTo>
                    <a:lnTo>
                      <a:pt x="220" y="159"/>
                    </a:lnTo>
                    <a:lnTo>
                      <a:pt x="232" y="166"/>
                    </a:lnTo>
                    <a:lnTo>
                      <a:pt x="242" y="169"/>
                    </a:lnTo>
                    <a:lnTo>
                      <a:pt x="250" y="170"/>
                    </a:lnTo>
                    <a:lnTo>
                      <a:pt x="257" y="170"/>
                    </a:lnTo>
                    <a:lnTo>
                      <a:pt x="265" y="170"/>
                    </a:lnTo>
                    <a:lnTo>
                      <a:pt x="285" y="165"/>
                    </a:lnTo>
                    <a:lnTo>
                      <a:pt x="901" y="18"/>
                    </a:lnTo>
                    <a:lnTo>
                      <a:pt x="933" y="12"/>
                    </a:lnTo>
                    <a:lnTo>
                      <a:pt x="961" y="6"/>
                    </a:lnTo>
                    <a:lnTo>
                      <a:pt x="979" y="4"/>
                    </a:lnTo>
                    <a:lnTo>
                      <a:pt x="1003" y="2"/>
                    </a:lnTo>
                    <a:lnTo>
                      <a:pt x="1023" y="0"/>
                    </a:lnTo>
                    <a:lnTo>
                      <a:pt x="1042" y="2"/>
                    </a:lnTo>
                    <a:lnTo>
                      <a:pt x="1070" y="6"/>
                    </a:lnTo>
                    <a:lnTo>
                      <a:pt x="1088" y="11"/>
                    </a:lnTo>
                    <a:lnTo>
                      <a:pt x="1105" y="19"/>
                    </a:lnTo>
                    <a:lnTo>
                      <a:pt x="1124" y="28"/>
                    </a:lnTo>
                    <a:lnTo>
                      <a:pt x="1133" y="47"/>
                    </a:lnTo>
                    <a:lnTo>
                      <a:pt x="1127" y="63"/>
                    </a:lnTo>
                    <a:lnTo>
                      <a:pt x="1115" y="76"/>
                    </a:lnTo>
                    <a:lnTo>
                      <a:pt x="1100" y="88"/>
                    </a:lnTo>
                    <a:lnTo>
                      <a:pt x="1073" y="104"/>
                    </a:lnTo>
                    <a:lnTo>
                      <a:pt x="1039" y="118"/>
                    </a:lnTo>
                    <a:lnTo>
                      <a:pt x="1019" y="126"/>
                    </a:lnTo>
                    <a:lnTo>
                      <a:pt x="996" y="133"/>
                    </a:lnTo>
                    <a:lnTo>
                      <a:pt x="955" y="143"/>
                    </a:lnTo>
                    <a:lnTo>
                      <a:pt x="898" y="156"/>
                    </a:lnTo>
                    <a:lnTo>
                      <a:pt x="414" y="265"/>
                    </a:lnTo>
                    <a:lnTo>
                      <a:pt x="365" y="274"/>
                    </a:lnTo>
                    <a:lnTo>
                      <a:pt x="332" y="280"/>
                    </a:lnTo>
                    <a:lnTo>
                      <a:pt x="293" y="280"/>
                    </a:lnTo>
                    <a:lnTo>
                      <a:pt x="255" y="280"/>
                    </a:lnTo>
                    <a:lnTo>
                      <a:pt x="107" y="281"/>
                    </a:lnTo>
                    <a:lnTo>
                      <a:pt x="69" y="280"/>
                    </a:lnTo>
                    <a:lnTo>
                      <a:pt x="66" y="279"/>
                    </a:lnTo>
                    <a:lnTo>
                      <a:pt x="62" y="275"/>
                    </a:lnTo>
                    <a:lnTo>
                      <a:pt x="58" y="275"/>
                    </a:lnTo>
                    <a:lnTo>
                      <a:pt x="53" y="271"/>
                    </a:lnTo>
                    <a:lnTo>
                      <a:pt x="53" y="267"/>
                    </a:lnTo>
                    <a:lnTo>
                      <a:pt x="56" y="262"/>
                    </a:lnTo>
                    <a:lnTo>
                      <a:pt x="62" y="257"/>
                    </a:lnTo>
                    <a:lnTo>
                      <a:pt x="78" y="245"/>
                    </a:lnTo>
                    <a:lnTo>
                      <a:pt x="94" y="238"/>
                    </a:lnTo>
                    <a:lnTo>
                      <a:pt x="99" y="236"/>
                    </a:lnTo>
                    <a:lnTo>
                      <a:pt x="0" y="48"/>
                    </a:lnTo>
                  </a:path>
                </a:pathLst>
              </a:custGeom>
              <a:solidFill>
                <a:srgbClr val="000000"/>
              </a:solidFill>
              <a:ln w="12700" cap="rnd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5305" name="Freeform 9"/>
              <p:cNvSpPr>
                <a:spLocks/>
              </p:cNvSpPr>
              <p:nvPr/>
            </p:nvSpPr>
            <p:spPr bwMode="auto">
              <a:xfrm>
                <a:off x="4979" y="295"/>
                <a:ext cx="224" cy="74"/>
              </a:xfrm>
              <a:custGeom>
                <a:avLst/>
                <a:gdLst/>
                <a:ahLst/>
                <a:cxnLst>
                  <a:cxn ang="0">
                    <a:pos x="0" y="49"/>
                  </a:cxn>
                  <a:cxn ang="0">
                    <a:pos x="60" y="55"/>
                  </a:cxn>
                  <a:cxn ang="0">
                    <a:pos x="90" y="73"/>
                  </a:cxn>
                  <a:cxn ang="0">
                    <a:pos x="119" y="68"/>
                  </a:cxn>
                  <a:cxn ang="0">
                    <a:pos x="144" y="65"/>
                  </a:cxn>
                  <a:cxn ang="0">
                    <a:pos x="150" y="71"/>
                  </a:cxn>
                  <a:cxn ang="0">
                    <a:pos x="211" y="66"/>
                  </a:cxn>
                  <a:cxn ang="0">
                    <a:pos x="220" y="54"/>
                  </a:cxn>
                  <a:cxn ang="0">
                    <a:pos x="222" y="48"/>
                  </a:cxn>
                  <a:cxn ang="0">
                    <a:pos x="223" y="40"/>
                  </a:cxn>
                  <a:cxn ang="0">
                    <a:pos x="222" y="31"/>
                  </a:cxn>
                  <a:cxn ang="0">
                    <a:pos x="221" y="25"/>
                  </a:cxn>
                  <a:cxn ang="0">
                    <a:pos x="218" y="18"/>
                  </a:cxn>
                  <a:cxn ang="0">
                    <a:pos x="211" y="0"/>
                  </a:cxn>
                  <a:cxn ang="0">
                    <a:pos x="0" y="49"/>
                  </a:cxn>
                </a:cxnLst>
                <a:rect l="0" t="0" r="r" b="b"/>
                <a:pathLst>
                  <a:path w="224" h="74">
                    <a:moveTo>
                      <a:pt x="0" y="49"/>
                    </a:moveTo>
                    <a:lnTo>
                      <a:pt x="60" y="55"/>
                    </a:lnTo>
                    <a:lnTo>
                      <a:pt x="90" y="73"/>
                    </a:lnTo>
                    <a:lnTo>
                      <a:pt x="119" y="68"/>
                    </a:lnTo>
                    <a:lnTo>
                      <a:pt x="144" y="65"/>
                    </a:lnTo>
                    <a:lnTo>
                      <a:pt x="150" y="71"/>
                    </a:lnTo>
                    <a:lnTo>
                      <a:pt x="211" y="66"/>
                    </a:lnTo>
                    <a:lnTo>
                      <a:pt x="220" y="54"/>
                    </a:lnTo>
                    <a:lnTo>
                      <a:pt x="222" y="48"/>
                    </a:lnTo>
                    <a:lnTo>
                      <a:pt x="223" y="40"/>
                    </a:lnTo>
                    <a:lnTo>
                      <a:pt x="222" y="31"/>
                    </a:lnTo>
                    <a:lnTo>
                      <a:pt x="221" y="25"/>
                    </a:lnTo>
                    <a:lnTo>
                      <a:pt x="218" y="18"/>
                    </a:lnTo>
                    <a:lnTo>
                      <a:pt x="211" y="0"/>
                    </a:lnTo>
                    <a:lnTo>
                      <a:pt x="0" y="49"/>
                    </a:lnTo>
                  </a:path>
                </a:pathLst>
              </a:custGeom>
              <a:solidFill>
                <a:srgbClr val="000000"/>
              </a:solidFill>
              <a:ln w="12700" cap="rnd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5306" name="Freeform 10"/>
              <p:cNvSpPr>
                <a:spLocks/>
              </p:cNvSpPr>
              <p:nvPr/>
            </p:nvSpPr>
            <p:spPr bwMode="auto">
              <a:xfrm>
                <a:off x="4334" y="342"/>
                <a:ext cx="236" cy="32"/>
              </a:xfrm>
              <a:custGeom>
                <a:avLst/>
                <a:gdLst/>
                <a:ahLst/>
                <a:cxnLst>
                  <a:cxn ang="0">
                    <a:pos x="235" y="13"/>
                  </a:cxn>
                  <a:cxn ang="0">
                    <a:pos x="233" y="15"/>
                  </a:cxn>
                  <a:cxn ang="0">
                    <a:pos x="232" y="17"/>
                  </a:cxn>
                  <a:cxn ang="0">
                    <a:pos x="228" y="19"/>
                  </a:cxn>
                  <a:cxn ang="0">
                    <a:pos x="222" y="23"/>
                  </a:cxn>
                  <a:cxn ang="0">
                    <a:pos x="213" y="26"/>
                  </a:cxn>
                  <a:cxn ang="0">
                    <a:pos x="202" y="28"/>
                  </a:cxn>
                  <a:cxn ang="0">
                    <a:pos x="184" y="30"/>
                  </a:cxn>
                  <a:cxn ang="0">
                    <a:pos x="164" y="31"/>
                  </a:cxn>
                  <a:cxn ang="0">
                    <a:pos x="146" y="31"/>
                  </a:cxn>
                  <a:cxn ang="0">
                    <a:pos x="138" y="30"/>
                  </a:cxn>
                  <a:cxn ang="0">
                    <a:pos x="120" y="28"/>
                  </a:cxn>
                  <a:cxn ang="0">
                    <a:pos x="0" y="10"/>
                  </a:cxn>
                  <a:cxn ang="0">
                    <a:pos x="6" y="8"/>
                  </a:cxn>
                  <a:cxn ang="0">
                    <a:pos x="13" y="6"/>
                  </a:cxn>
                  <a:cxn ang="0">
                    <a:pos x="20" y="4"/>
                  </a:cxn>
                  <a:cxn ang="0">
                    <a:pos x="35" y="1"/>
                  </a:cxn>
                  <a:cxn ang="0">
                    <a:pos x="51" y="0"/>
                  </a:cxn>
                  <a:cxn ang="0">
                    <a:pos x="235" y="13"/>
                  </a:cxn>
                </a:cxnLst>
                <a:rect l="0" t="0" r="r" b="b"/>
                <a:pathLst>
                  <a:path w="236" h="32">
                    <a:moveTo>
                      <a:pt x="235" y="13"/>
                    </a:moveTo>
                    <a:lnTo>
                      <a:pt x="233" y="15"/>
                    </a:lnTo>
                    <a:lnTo>
                      <a:pt x="232" y="17"/>
                    </a:lnTo>
                    <a:lnTo>
                      <a:pt x="228" y="19"/>
                    </a:lnTo>
                    <a:lnTo>
                      <a:pt x="222" y="23"/>
                    </a:lnTo>
                    <a:lnTo>
                      <a:pt x="213" y="26"/>
                    </a:lnTo>
                    <a:lnTo>
                      <a:pt x="202" y="28"/>
                    </a:lnTo>
                    <a:lnTo>
                      <a:pt x="184" y="30"/>
                    </a:lnTo>
                    <a:lnTo>
                      <a:pt x="164" y="31"/>
                    </a:lnTo>
                    <a:lnTo>
                      <a:pt x="146" y="31"/>
                    </a:lnTo>
                    <a:lnTo>
                      <a:pt x="138" y="30"/>
                    </a:lnTo>
                    <a:lnTo>
                      <a:pt x="120" y="28"/>
                    </a:lnTo>
                    <a:lnTo>
                      <a:pt x="0" y="10"/>
                    </a:lnTo>
                    <a:lnTo>
                      <a:pt x="6" y="8"/>
                    </a:lnTo>
                    <a:lnTo>
                      <a:pt x="13" y="6"/>
                    </a:lnTo>
                    <a:lnTo>
                      <a:pt x="20" y="4"/>
                    </a:lnTo>
                    <a:lnTo>
                      <a:pt x="35" y="1"/>
                    </a:lnTo>
                    <a:lnTo>
                      <a:pt x="51" y="0"/>
                    </a:lnTo>
                    <a:lnTo>
                      <a:pt x="235" y="13"/>
                    </a:lnTo>
                  </a:path>
                </a:pathLst>
              </a:custGeom>
              <a:solidFill>
                <a:srgbClr val="000000"/>
              </a:solidFill>
              <a:ln w="12700" cap="rnd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55307" name="Freeform 11"/>
              <p:cNvSpPr>
                <a:spLocks/>
              </p:cNvSpPr>
              <p:nvPr/>
            </p:nvSpPr>
            <p:spPr bwMode="auto">
              <a:xfrm>
                <a:off x="4444" y="182"/>
                <a:ext cx="512" cy="111"/>
              </a:xfrm>
              <a:custGeom>
                <a:avLst/>
                <a:gdLst/>
                <a:ahLst/>
                <a:cxnLst>
                  <a:cxn ang="0">
                    <a:pos x="511" y="72"/>
                  </a:cxn>
                  <a:cxn ang="0">
                    <a:pos x="46" y="0"/>
                  </a:cxn>
                  <a:cxn ang="0">
                    <a:pos x="0" y="14"/>
                  </a:cxn>
                  <a:cxn ang="0">
                    <a:pos x="184" y="67"/>
                  </a:cxn>
                  <a:cxn ang="0">
                    <a:pos x="292" y="110"/>
                  </a:cxn>
                  <a:cxn ang="0">
                    <a:pos x="511" y="72"/>
                  </a:cxn>
                </a:cxnLst>
                <a:rect l="0" t="0" r="r" b="b"/>
                <a:pathLst>
                  <a:path w="512" h="111">
                    <a:moveTo>
                      <a:pt x="511" y="72"/>
                    </a:moveTo>
                    <a:lnTo>
                      <a:pt x="46" y="0"/>
                    </a:lnTo>
                    <a:lnTo>
                      <a:pt x="0" y="14"/>
                    </a:lnTo>
                    <a:lnTo>
                      <a:pt x="184" y="67"/>
                    </a:lnTo>
                    <a:lnTo>
                      <a:pt x="292" y="110"/>
                    </a:lnTo>
                    <a:lnTo>
                      <a:pt x="511" y="72"/>
                    </a:lnTo>
                  </a:path>
                </a:pathLst>
              </a:custGeom>
              <a:solidFill>
                <a:srgbClr val="000000"/>
              </a:solidFill>
              <a:ln w="12700" cap="rnd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55308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5309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Monotype Sort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grpSp>
        <p:nvGrpSpPr>
          <p:cNvPr id="55310" name="Group 14"/>
          <p:cNvGrpSpPr>
            <a:grpSpLocks/>
          </p:cNvGrpSpPr>
          <p:nvPr userDrawn="1"/>
        </p:nvGrpSpPr>
        <p:grpSpPr bwMode="auto">
          <a:xfrm>
            <a:off x="7175500" y="6400800"/>
            <a:ext cx="1593850" cy="373063"/>
            <a:chOff x="4608" y="4032"/>
            <a:chExt cx="1004" cy="235"/>
          </a:xfrm>
        </p:grpSpPr>
        <p:sp>
          <p:nvSpPr>
            <p:cNvPr id="55311" name="Text Box 15"/>
            <p:cNvSpPr txBox="1">
              <a:spLocks noChangeArrowheads="1"/>
            </p:cNvSpPr>
            <p:nvPr userDrawn="1"/>
          </p:nvSpPr>
          <p:spPr bwMode="auto">
            <a:xfrm>
              <a:off x="4608" y="4036"/>
              <a:ext cx="751" cy="231"/>
            </a:xfrm>
            <a:prstGeom prst="rect">
              <a:avLst/>
            </a:prstGeom>
            <a:noFill/>
            <a:ln w="12700">
              <a:noFill/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r>
                <a:rPr lang="en-IE" sz="1800" b="1">
                  <a:solidFill>
                    <a:srgbClr val="FF0000"/>
                  </a:solidFill>
                </a:rPr>
                <a:t>Avalonair</a:t>
              </a:r>
              <a:endParaRPr lang="en-GB" sz="1800" b="1">
                <a:solidFill>
                  <a:srgbClr val="FF0000"/>
                </a:solidFill>
              </a:endParaRPr>
            </a:p>
          </p:txBody>
        </p:sp>
        <p:sp>
          <p:nvSpPr>
            <p:cNvPr id="55312" name="AutoShape 16"/>
            <p:cNvSpPr>
              <a:spLocks noChangeArrowheads="1"/>
            </p:cNvSpPr>
            <p:nvPr userDrawn="1"/>
          </p:nvSpPr>
          <p:spPr bwMode="auto">
            <a:xfrm>
              <a:off x="5320" y="4107"/>
              <a:ext cx="114" cy="95"/>
            </a:xfrm>
            <a:prstGeom prst="flowChartDecision">
              <a:avLst/>
            </a:prstGeom>
            <a:solidFill>
              <a:srgbClr val="FF000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313" name="AutoShape 17"/>
            <p:cNvSpPr>
              <a:spLocks noChangeArrowheads="1"/>
            </p:cNvSpPr>
            <p:nvPr userDrawn="1"/>
          </p:nvSpPr>
          <p:spPr bwMode="auto">
            <a:xfrm>
              <a:off x="5496" y="4104"/>
              <a:ext cx="116" cy="96"/>
            </a:xfrm>
            <a:prstGeom prst="flowChartDecision">
              <a:avLst/>
            </a:prstGeom>
            <a:solidFill>
              <a:srgbClr val="FF000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314" name="AutoShape 18"/>
            <p:cNvSpPr>
              <a:spLocks noChangeArrowheads="1"/>
            </p:cNvSpPr>
            <p:nvPr userDrawn="1"/>
          </p:nvSpPr>
          <p:spPr bwMode="auto">
            <a:xfrm>
              <a:off x="5400" y="4032"/>
              <a:ext cx="115" cy="96"/>
            </a:xfrm>
            <a:prstGeom prst="flowChartDecision">
              <a:avLst/>
            </a:prstGeom>
            <a:solidFill>
              <a:srgbClr val="FF000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55315" name="Rectangle 19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5316" name="Rectangle 20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5317" name="Rectangle 21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6DF479CB-0817-4353-BB9C-A36A3865CDF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3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553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5309" grpId="0" build="p" autoUpdateAnimBg="0">
        <p:tmplLst>
          <p:tmpl lvl="1">
            <p:tnLst>
              <p:par>
                <p:cTn presetID="3" presetClass="entr" presetSubtype="10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530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55309"/>
                        </p:tgtEl>
                      </p:cBhvr>
                    </p:animEffect>
                  </p:childTnLst>
                </p:cTn>
              </p:par>
            </p:tnLst>
          </p:tmpl>
          <p:tmpl lvl="2">
            <p:tnLst>
              <p:par>
                <p:cTn presetID="3" presetClass="entr" presetSubtype="1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530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55309"/>
                        </p:tgtEl>
                      </p:cBhvr>
                    </p:animEffect>
                  </p:childTnLst>
                </p:cTn>
              </p:par>
            </p:tnLst>
          </p:tmpl>
          <p:tmpl lvl="3">
            <p:tnLst>
              <p:par>
                <p:cTn presetID="3" presetClass="entr" presetSubtype="1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530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55309"/>
                        </p:tgtEl>
                      </p:cBhvr>
                    </p:animEffect>
                  </p:childTnLst>
                </p:cTn>
              </p:par>
            </p:tnLst>
          </p:tmpl>
          <p:tmpl lvl="4">
            <p:tnLst>
              <p:par>
                <p:cTn presetID="3" presetClass="entr" presetSubtype="1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530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55309"/>
                        </p:tgtEl>
                      </p:cBhvr>
                    </p:animEffect>
                  </p:childTnLst>
                </p:cTn>
              </p:par>
            </p:tnLst>
          </p:tmpl>
          <p:tmpl lvl="5">
            <p:tnLst>
              <p:par>
                <p:cTn presetID="3" presetClass="entr" presetSubtype="1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55309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55309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44F81E-11C3-41B5-9F9A-740BAB584E9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457200"/>
            <a:ext cx="1943100" cy="57340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457200"/>
            <a:ext cx="5676900" cy="57340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269BAAA-B71A-41D8-AE25-BC412180DFF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207645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07645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0825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627313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580063" y="6245225"/>
            <a:ext cx="1655762" cy="476250"/>
          </a:xfrm>
        </p:spPr>
        <p:txBody>
          <a:bodyPr/>
          <a:lstStyle>
            <a:lvl1pPr>
              <a:defRPr/>
            </a:lvl1pPr>
          </a:lstStyle>
          <a:p>
            <a:fld id="{58F7FABF-097D-4A7C-B197-09B528A9EFF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1F53D3-0BFD-4A0B-AFD9-67272C95895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CADF36A-6585-4770-BC4D-37C4C6E8A4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20764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0764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57B2BA-6F29-46F6-B90E-B119DD1468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FBAF06-EA12-4647-972C-526B11613E9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74CE97-1B43-4D33-81D2-7E97A9859AC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0CE007-0637-4AE7-888C-51481D0F9BE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F02065-36E4-4278-9D76-FE0E75604A8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EEA79BD-52B1-4FAE-8A73-31BE398AC1B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1000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>
                <a:gamma/>
                <a:shade val="0"/>
                <a:invGamma/>
              </a:schemeClr>
            </a:gs>
            <a:gs pos="100000">
              <a:schemeClr val="bg1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Rectangle 3"/>
          <p:cNvSpPr>
            <a:spLocks noChangeArrowheads="1"/>
          </p:cNvSpPr>
          <p:nvPr userDrawn="1"/>
        </p:nvSpPr>
        <p:spPr bwMode="auto">
          <a:xfrm>
            <a:off x="0" y="0"/>
            <a:ext cx="9131300" cy="1143000"/>
          </a:xfrm>
          <a:prstGeom prst="rect">
            <a:avLst/>
          </a:prstGeom>
          <a:gradFill rotWithShape="0">
            <a:gsLst>
              <a:gs pos="0">
                <a:srgbClr val="8E01FC"/>
              </a:gs>
              <a:gs pos="100000">
                <a:srgbClr val="8E01FC">
                  <a:gamma/>
                  <a:shade val="29804"/>
                  <a:invGamma/>
                </a:srgbClr>
              </a:gs>
            </a:gsLst>
            <a:lin ang="5400000" scaled="1"/>
          </a:gradFill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8196" name="Group 4"/>
          <p:cNvGrpSpPr>
            <a:grpSpLocks/>
          </p:cNvGrpSpPr>
          <p:nvPr userDrawn="1"/>
        </p:nvGrpSpPr>
        <p:grpSpPr bwMode="auto">
          <a:xfrm>
            <a:off x="0" y="190500"/>
            <a:ext cx="8763000" cy="447675"/>
            <a:chOff x="0" y="120"/>
            <a:chExt cx="5520" cy="282"/>
          </a:xfrm>
        </p:grpSpPr>
        <p:grpSp>
          <p:nvGrpSpPr>
            <p:cNvPr id="8197" name="Group 5"/>
            <p:cNvGrpSpPr>
              <a:grpSpLocks/>
            </p:cNvGrpSpPr>
            <p:nvPr/>
          </p:nvGrpSpPr>
          <p:grpSpPr bwMode="auto">
            <a:xfrm>
              <a:off x="0" y="384"/>
              <a:ext cx="4368" cy="16"/>
              <a:chOff x="0" y="384"/>
              <a:chExt cx="4368" cy="16"/>
            </a:xfrm>
          </p:grpSpPr>
          <p:sp>
            <p:nvSpPr>
              <p:cNvPr id="8198" name="Rectangle 6"/>
              <p:cNvSpPr>
                <a:spLocks noChangeArrowheads="1"/>
              </p:cNvSpPr>
              <p:nvPr/>
            </p:nvSpPr>
            <p:spPr bwMode="auto">
              <a:xfrm>
                <a:off x="0" y="384"/>
                <a:ext cx="3739" cy="16"/>
              </a:xfrm>
              <a:prstGeom prst="rect">
                <a:avLst/>
              </a:prstGeom>
              <a:solidFill>
                <a:srgbClr val="000000"/>
              </a:solidFill>
              <a:ln w="12700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8199" name="Rectangle 7"/>
              <p:cNvSpPr>
                <a:spLocks noChangeArrowheads="1"/>
              </p:cNvSpPr>
              <p:nvPr/>
            </p:nvSpPr>
            <p:spPr bwMode="auto">
              <a:xfrm>
                <a:off x="3732" y="384"/>
                <a:ext cx="636" cy="16"/>
              </a:xfrm>
              <a:prstGeom prst="rect">
                <a:avLst/>
              </a:prstGeom>
              <a:solidFill>
                <a:srgbClr val="000000"/>
              </a:solidFill>
              <a:ln w="12700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8200" name="Group 8"/>
            <p:cNvGrpSpPr>
              <a:grpSpLocks/>
            </p:cNvGrpSpPr>
            <p:nvPr/>
          </p:nvGrpSpPr>
          <p:grpSpPr bwMode="auto">
            <a:xfrm>
              <a:off x="4334" y="120"/>
              <a:ext cx="1186" cy="282"/>
              <a:chOff x="4334" y="120"/>
              <a:chExt cx="1186" cy="282"/>
            </a:xfrm>
          </p:grpSpPr>
          <p:sp>
            <p:nvSpPr>
              <p:cNvPr id="8201" name="Freeform 9"/>
              <p:cNvSpPr>
                <a:spLocks/>
              </p:cNvSpPr>
              <p:nvPr/>
            </p:nvSpPr>
            <p:spPr bwMode="auto">
              <a:xfrm>
                <a:off x="4386" y="120"/>
                <a:ext cx="1134" cy="282"/>
              </a:xfrm>
              <a:custGeom>
                <a:avLst/>
                <a:gdLst/>
                <a:ahLst/>
                <a:cxnLst>
                  <a:cxn ang="0">
                    <a:pos x="0" y="48"/>
                  </a:cxn>
                  <a:cxn ang="0">
                    <a:pos x="43" y="35"/>
                  </a:cxn>
                  <a:cxn ang="0">
                    <a:pos x="220" y="159"/>
                  </a:cxn>
                  <a:cxn ang="0">
                    <a:pos x="232" y="166"/>
                  </a:cxn>
                  <a:cxn ang="0">
                    <a:pos x="242" y="169"/>
                  </a:cxn>
                  <a:cxn ang="0">
                    <a:pos x="250" y="170"/>
                  </a:cxn>
                  <a:cxn ang="0">
                    <a:pos x="257" y="170"/>
                  </a:cxn>
                  <a:cxn ang="0">
                    <a:pos x="265" y="170"/>
                  </a:cxn>
                  <a:cxn ang="0">
                    <a:pos x="285" y="165"/>
                  </a:cxn>
                  <a:cxn ang="0">
                    <a:pos x="901" y="18"/>
                  </a:cxn>
                  <a:cxn ang="0">
                    <a:pos x="933" y="12"/>
                  </a:cxn>
                  <a:cxn ang="0">
                    <a:pos x="961" y="6"/>
                  </a:cxn>
                  <a:cxn ang="0">
                    <a:pos x="979" y="4"/>
                  </a:cxn>
                  <a:cxn ang="0">
                    <a:pos x="1003" y="2"/>
                  </a:cxn>
                  <a:cxn ang="0">
                    <a:pos x="1023" y="0"/>
                  </a:cxn>
                  <a:cxn ang="0">
                    <a:pos x="1042" y="2"/>
                  </a:cxn>
                  <a:cxn ang="0">
                    <a:pos x="1070" y="6"/>
                  </a:cxn>
                  <a:cxn ang="0">
                    <a:pos x="1088" y="11"/>
                  </a:cxn>
                  <a:cxn ang="0">
                    <a:pos x="1105" y="19"/>
                  </a:cxn>
                  <a:cxn ang="0">
                    <a:pos x="1124" y="28"/>
                  </a:cxn>
                  <a:cxn ang="0">
                    <a:pos x="1133" y="47"/>
                  </a:cxn>
                  <a:cxn ang="0">
                    <a:pos x="1127" y="63"/>
                  </a:cxn>
                  <a:cxn ang="0">
                    <a:pos x="1115" y="76"/>
                  </a:cxn>
                  <a:cxn ang="0">
                    <a:pos x="1100" y="88"/>
                  </a:cxn>
                  <a:cxn ang="0">
                    <a:pos x="1073" y="104"/>
                  </a:cxn>
                  <a:cxn ang="0">
                    <a:pos x="1039" y="118"/>
                  </a:cxn>
                  <a:cxn ang="0">
                    <a:pos x="1019" y="126"/>
                  </a:cxn>
                  <a:cxn ang="0">
                    <a:pos x="996" y="133"/>
                  </a:cxn>
                  <a:cxn ang="0">
                    <a:pos x="955" y="143"/>
                  </a:cxn>
                  <a:cxn ang="0">
                    <a:pos x="898" y="156"/>
                  </a:cxn>
                  <a:cxn ang="0">
                    <a:pos x="414" y="265"/>
                  </a:cxn>
                  <a:cxn ang="0">
                    <a:pos x="365" y="274"/>
                  </a:cxn>
                  <a:cxn ang="0">
                    <a:pos x="332" y="280"/>
                  </a:cxn>
                  <a:cxn ang="0">
                    <a:pos x="293" y="280"/>
                  </a:cxn>
                  <a:cxn ang="0">
                    <a:pos x="255" y="280"/>
                  </a:cxn>
                  <a:cxn ang="0">
                    <a:pos x="107" y="281"/>
                  </a:cxn>
                  <a:cxn ang="0">
                    <a:pos x="69" y="280"/>
                  </a:cxn>
                  <a:cxn ang="0">
                    <a:pos x="66" y="279"/>
                  </a:cxn>
                  <a:cxn ang="0">
                    <a:pos x="62" y="275"/>
                  </a:cxn>
                  <a:cxn ang="0">
                    <a:pos x="58" y="275"/>
                  </a:cxn>
                  <a:cxn ang="0">
                    <a:pos x="53" y="271"/>
                  </a:cxn>
                  <a:cxn ang="0">
                    <a:pos x="53" y="267"/>
                  </a:cxn>
                  <a:cxn ang="0">
                    <a:pos x="56" y="262"/>
                  </a:cxn>
                  <a:cxn ang="0">
                    <a:pos x="62" y="257"/>
                  </a:cxn>
                  <a:cxn ang="0">
                    <a:pos x="78" y="245"/>
                  </a:cxn>
                  <a:cxn ang="0">
                    <a:pos x="94" y="238"/>
                  </a:cxn>
                  <a:cxn ang="0">
                    <a:pos x="99" y="236"/>
                  </a:cxn>
                  <a:cxn ang="0">
                    <a:pos x="0" y="48"/>
                  </a:cxn>
                </a:cxnLst>
                <a:rect l="0" t="0" r="r" b="b"/>
                <a:pathLst>
                  <a:path w="1134" h="282">
                    <a:moveTo>
                      <a:pt x="0" y="48"/>
                    </a:moveTo>
                    <a:lnTo>
                      <a:pt x="43" y="35"/>
                    </a:lnTo>
                    <a:lnTo>
                      <a:pt x="220" y="159"/>
                    </a:lnTo>
                    <a:lnTo>
                      <a:pt x="232" y="166"/>
                    </a:lnTo>
                    <a:lnTo>
                      <a:pt x="242" y="169"/>
                    </a:lnTo>
                    <a:lnTo>
                      <a:pt x="250" y="170"/>
                    </a:lnTo>
                    <a:lnTo>
                      <a:pt x="257" y="170"/>
                    </a:lnTo>
                    <a:lnTo>
                      <a:pt x="265" y="170"/>
                    </a:lnTo>
                    <a:lnTo>
                      <a:pt x="285" y="165"/>
                    </a:lnTo>
                    <a:lnTo>
                      <a:pt x="901" y="18"/>
                    </a:lnTo>
                    <a:lnTo>
                      <a:pt x="933" y="12"/>
                    </a:lnTo>
                    <a:lnTo>
                      <a:pt x="961" y="6"/>
                    </a:lnTo>
                    <a:lnTo>
                      <a:pt x="979" y="4"/>
                    </a:lnTo>
                    <a:lnTo>
                      <a:pt x="1003" y="2"/>
                    </a:lnTo>
                    <a:lnTo>
                      <a:pt x="1023" y="0"/>
                    </a:lnTo>
                    <a:lnTo>
                      <a:pt x="1042" y="2"/>
                    </a:lnTo>
                    <a:lnTo>
                      <a:pt x="1070" y="6"/>
                    </a:lnTo>
                    <a:lnTo>
                      <a:pt x="1088" y="11"/>
                    </a:lnTo>
                    <a:lnTo>
                      <a:pt x="1105" y="19"/>
                    </a:lnTo>
                    <a:lnTo>
                      <a:pt x="1124" y="28"/>
                    </a:lnTo>
                    <a:lnTo>
                      <a:pt x="1133" y="47"/>
                    </a:lnTo>
                    <a:lnTo>
                      <a:pt x="1127" y="63"/>
                    </a:lnTo>
                    <a:lnTo>
                      <a:pt x="1115" y="76"/>
                    </a:lnTo>
                    <a:lnTo>
                      <a:pt x="1100" y="88"/>
                    </a:lnTo>
                    <a:lnTo>
                      <a:pt x="1073" y="104"/>
                    </a:lnTo>
                    <a:lnTo>
                      <a:pt x="1039" y="118"/>
                    </a:lnTo>
                    <a:lnTo>
                      <a:pt x="1019" y="126"/>
                    </a:lnTo>
                    <a:lnTo>
                      <a:pt x="996" y="133"/>
                    </a:lnTo>
                    <a:lnTo>
                      <a:pt x="955" y="143"/>
                    </a:lnTo>
                    <a:lnTo>
                      <a:pt x="898" y="156"/>
                    </a:lnTo>
                    <a:lnTo>
                      <a:pt x="414" y="265"/>
                    </a:lnTo>
                    <a:lnTo>
                      <a:pt x="365" y="274"/>
                    </a:lnTo>
                    <a:lnTo>
                      <a:pt x="332" y="280"/>
                    </a:lnTo>
                    <a:lnTo>
                      <a:pt x="293" y="280"/>
                    </a:lnTo>
                    <a:lnTo>
                      <a:pt x="255" y="280"/>
                    </a:lnTo>
                    <a:lnTo>
                      <a:pt x="107" y="281"/>
                    </a:lnTo>
                    <a:lnTo>
                      <a:pt x="69" y="280"/>
                    </a:lnTo>
                    <a:lnTo>
                      <a:pt x="66" y="279"/>
                    </a:lnTo>
                    <a:lnTo>
                      <a:pt x="62" y="275"/>
                    </a:lnTo>
                    <a:lnTo>
                      <a:pt x="58" y="275"/>
                    </a:lnTo>
                    <a:lnTo>
                      <a:pt x="53" y="271"/>
                    </a:lnTo>
                    <a:lnTo>
                      <a:pt x="53" y="267"/>
                    </a:lnTo>
                    <a:lnTo>
                      <a:pt x="56" y="262"/>
                    </a:lnTo>
                    <a:lnTo>
                      <a:pt x="62" y="257"/>
                    </a:lnTo>
                    <a:lnTo>
                      <a:pt x="78" y="245"/>
                    </a:lnTo>
                    <a:lnTo>
                      <a:pt x="94" y="238"/>
                    </a:lnTo>
                    <a:lnTo>
                      <a:pt x="99" y="236"/>
                    </a:lnTo>
                    <a:lnTo>
                      <a:pt x="0" y="48"/>
                    </a:lnTo>
                  </a:path>
                </a:pathLst>
              </a:custGeom>
              <a:solidFill>
                <a:srgbClr val="000000"/>
              </a:solidFill>
              <a:ln w="12700" cap="rnd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8202" name="Freeform 10"/>
              <p:cNvSpPr>
                <a:spLocks/>
              </p:cNvSpPr>
              <p:nvPr/>
            </p:nvSpPr>
            <p:spPr bwMode="auto">
              <a:xfrm>
                <a:off x="4979" y="295"/>
                <a:ext cx="224" cy="74"/>
              </a:xfrm>
              <a:custGeom>
                <a:avLst/>
                <a:gdLst/>
                <a:ahLst/>
                <a:cxnLst>
                  <a:cxn ang="0">
                    <a:pos x="0" y="49"/>
                  </a:cxn>
                  <a:cxn ang="0">
                    <a:pos x="60" y="55"/>
                  </a:cxn>
                  <a:cxn ang="0">
                    <a:pos x="90" y="73"/>
                  </a:cxn>
                  <a:cxn ang="0">
                    <a:pos x="119" y="68"/>
                  </a:cxn>
                  <a:cxn ang="0">
                    <a:pos x="144" y="65"/>
                  </a:cxn>
                  <a:cxn ang="0">
                    <a:pos x="150" y="71"/>
                  </a:cxn>
                  <a:cxn ang="0">
                    <a:pos x="211" y="66"/>
                  </a:cxn>
                  <a:cxn ang="0">
                    <a:pos x="220" y="54"/>
                  </a:cxn>
                  <a:cxn ang="0">
                    <a:pos x="222" y="48"/>
                  </a:cxn>
                  <a:cxn ang="0">
                    <a:pos x="223" y="40"/>
                  </a:cxn>
                  <a:cxn ang="0">
                    <a:pos x="222" y="31"/>
                  </a:cxn>
                  <a:cxn ang="0">
                    <a:pos x="221" y="25"/>
                  </a:cxn>
                  <a:cxn ang="0">
                    <a:pos x="218" y="18"/>
                  </a:cxn>
                  <a:cxn ang="0">
                    <a:pos x="211" y="0"/>
                  </a:cxn>
                  <a:cxn ang="0">
                    <a:pos x="0" y="49"/>
                  </a:cxn>
                </a:cxnLst>
                <a:rect l="0" t="0" r="r" b="b"/>
                <a:pathLst>
                  <a:path w="224" h="74">
                    <a:moveTo>
                      <a:pt x="0" y="49"/>
                    </a:moveTo>
                    <a:lnTo>
                      <a:pt x="60" y="55"/>
                    </a:lnTo>
                    <a:lnTo>
                      <a:pt x="90" y="73"/>
                    </a:lnTo>
                    <a:lnTo>
                      <a:pt x="119" y="68"/>
                    </a:lnTo>
                    <a:lnTo>
                      <a:pt x="144" y="65"/>
                    </a:lnTo>
                    <a:lnTo>
                      <a:pt x="150" y="71"/>
                    </a:lnTo>
                    <a:lnTo>
                      <a:pt x="211" y="66"/>
                    </a:lnTo>
                    <a:lnTo>
                      <a:pt x="220" y="54"/>
                    </a:lnTo>
                    <a:lnTo>
                      <a:pt x="222" y="48"/>
                    </a:lnTo>
                    <a:lnTo>
                      <a:pt x="223" y="40"/>
                    </a:lnTo>
                    <a:lnTo>
                      <a:pt x="222" y="31"/>
                    </a:lnTo>
                    <a:lnTo>
                      <a:pt x="221" y="25"/>
                    </a:lnTo>
                    <a:lnTo>
                      <a:pt x="218" y="18"/>
                    </a:lnTo>
                    <a:lnTo>
                      <a:pt x="211" y="0"/>
                    </a:lnTo>
                    <a:lnTo>
                      <a:pt x="0" y="49"/>
                    </a:lnTo>
                  </a:path>
                </a:pathLst>
              </a:custGeom>
              <a:solidFill>
                <a:srgbClr val="000000"/>
              </a:solidFill>
              <a:ln w="12700" cap="rnd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8203" name="Freeform 11"/>
              <p:cNvSpPr>
                <a:spLocks/>
              </p:cNvSpPr>
              <p:nvPr/>
            </p:nvSpPr>
            <p:spPr bwMode="auto">
              <a:xfrm>
                <a:off x="4334" y="342"/>
                <a:ext cx="236" cy="32"/>
              </a:xfrm>
              <a:custGeom>
                <a:avLst/>
                <a:gdLst/>
                <a:ahLst/>
                <a:cxnLst>
                  <a:cxn ang="0">
                    <a:pos x="235" y="13"/>
                  </a:cxn>
                  <a:cxn ang="0">
                    <a:pos x="233" y="15"/>
                  </a:cxn>
                  <a:cxn ang="0">
                    <a:pos x="232" y="17"/>
                  </a:cxn>
                  <a:cxn ang="0">
                    <a:pos x="228" y="19"/>
                  </a:cxn>
                  <a:cxn ang="0">
                    <a:pos x="222" y="23"/>
                  </a:cxn>
                  <a:cxn ang="0">
                    <a:pos x="213" y="26"/>
                  </a:cxn>
                  <a:cxn ang="0">
                    <a:pos x="202" y="28"/>
                  </a:cxn>
                  <a:cxn ang="0">
                    <a:pos x="184" y="30"/>
                  </a:cxn>
                  <a:cxn ang="0">
                    <a:pos x="164" y="31"/>
                  </a:cxn>
                  <a:cxn ang="0">
                    <a:pos x="146" y="31"/>
                  </a:cxn>
                  <a:cxn ang="0">
                    <a:pos x="138" y="30"/>
                  </a:cxn>
                  <a:cxn ang="0">
                    <a:pos x="120" y="28"/>
                  </a:cxn>
                  <a:cxn ang="0">
                    <a:pos x="0" y="10"/>
                  </a:cxn>
                  <a:cxn ang="0">
                    <a:pos x="6" y="8"/>
                  </a:cxn>
                  <a:cxn ang="0">
                    <a:pos x="13" y="6"/>
                  </a:cxn>
                  <a:cxn ang="0">
                    <a:pos x="20" y="4"/>
                  </a:cxn>
                  <a:cxn ang="0">
                    <a:pos x="35" y="1"/>
                  </a:cxn>
                  <a:cxn ang="0">
                    <a:pos x="51" y="0"/>
                  </a:cxn>
                  <a:cxn ang="0">
                    <a:pos x="235" y="13"/>
                  </a:cxn>
                </a:cxnLst>
                <a:rect l="0" t="0" r="r" b="b"/>
                <a:pathLst>
                  <a:path w="236" h="32">
                    <a:moveTo>
                      <a:pt x="235" y="13"/>
                    </a:moveTo>
                    <a:lnTo>
                      <a:pt x="233" y="15"/>
                    </a:lnTo>
                    <a:lnTo>
                      <a:pt x="232" y="17"/>
                    </a:lnTo>
                    <a:lnTo>
                      <a:pt x="228" y="19"/>
                    </a:lnTo>
                    <a:lnTo>
                      <a:pt x="222" y="23"/>
                    </a:lnTo>
                    <a:lnTo>
                      <a:pt x="213" y="26"/>
                    </a:lnTo>
                    <a:lnTo>
                      <a:pt x="202" y="28"/>
                    </a:lnTo>
                    <a:lnTo>
                      <a:pt x="184" y="30"/>
                    </a:lnTo>
                    <a:lnTo>
                      <a:pt x="164" y="31"/>
                    </a:lnTo>
                    <a:lnTo>
                      <a:pt x="146" y="31"/>
                    </a:lnTo>
                    <a:lnTo>
                      <a:pt x="138" y="30"/>
                    </a:lnTo>
                    <a:lnTo>
                      <a:pt x="120" y="28"/>
                    </a:lnTo>
                    <a:lnTo>
                      <a:pt x="0" y="10"/>
                    </a:lnTo>
                    <a:lnTo>
                      <a:pt x="6" y="8"/>
                    </a:lnTo>
                    <a:lnTo>
                      <a:pt x="13" y="6"/>
                    </a:lnTo>
                    <a:lnTo>
                      <a:pt x="20" y="4"/>
                    </a:lnTo>
                    <a:lnTo>
                      <a:pt x="35" y="1"/>
                    </a:lnTo>
                    <a:lnTo>
                      <a:pt x="51" y="0"/>
                    </a:lnTo>
                    <a:lnTo>
                      <a:pt x="235" y="13"/>
                    </a:lnTo>
                  </a:path>
                </a:pathLst>
              </a:custGeom>
              <a:solidFill>
                <a:srgbClr val="000000"/>
              </a:solidFill>
              <a:ln w="12700" cap="rnd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8204" name="Freeform 12"/>
              <p:cNvSpPr>
                <a:spLocks/>
              </p:cNvSpPr>
              <p:nvPr/>
            </p:nvSpPr>
            <p:spPr bwMode="auto">
              <a:xfrm>
                <a:off x="4444" y="182"/>
                <a:ext cx="512" cy="111"/>
              </a:xfrm>
              <a:custGeom>
                <a:avLst/>
                <a:gdLst/>
                <a:ahLst/>
                <a:cxnLst>
                  <a:cxn ang="0">
                    <a:pos x="511" y="72"/>
                  </a:cxn>
                  <a:cxn ang="0">
                    <a:pos x="46" y="0"/>
                  </a:cxn>
                  <a:cxn ang="0">
                    <a:pos x="0" y="14"/>
                  </a:cxn>
                  <a:cxn ang="0">
                    <a:pos x="184" y="67"/>
                  </a:cxn>
                  <a:cxn ang="0">
                    <a:pos x="292" y="110"/>
                  </a:cxn>
                  <a:cxn ang="0">
                    <a:pos x="511" y="72"/>
                  </a:cxn>
                </a:cxnLst>
                <a:rect l="0" t="0" r="r" b="b"/>
                <a:pathLst>
                  <a:path w="512" h="111">
                    <a:moveTo>
                      <a:pt x="511" y="72"/>
                    </a:moveTo>
                    <a:lnTo>
                      <a:pt x="46" y="0"/>
                    </a:lnTo>
                    <a:lnTo>
                      <a:pt x="0" y="14"/>
                    </a:lnTo>
                    <a:lnTo>
                      <a:pt x="184" y="67"/>
                    </a:lnTo>
                    <a:lnTo>
                      <a:pt x="292" y="110"/>
                    </a:lnTo>
                    <a:lnTo>
                      <a:pt x="511" y="72"/>
                    </a:lnTo>
                  </a:path>
                </a:pathLst>
              </a:custGeom>
              <a:solidFill>
                <a:srgbClr val="000000"/>
              </a:solidFill>
              <a:ln w="12700" cap="rnd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8206" name="Rectangle 14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57200"/>
            <a:ext cx="7772400" cy="1143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820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20764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grpSp>
        <p:nvGrpSpPr>
          <p:cNvPr id="8219" name="Group 27"/>
          <p:cNvGrpSpPr>
            <a:grpSpLocks/>
          </p:cNvGrpSpPr>
          <p:nvPr userDrawn="1"/>
        </p:nvGrpSpPr>
        <p:grpSpPr bwMode="auto">
          <a:xfrm>
            <a:off x="7175500" y="6400800"/>
            <a:ext cx="1593850" cy="373063"/>
            <a:chOff x="4608" y="4032"/>
            <a:chExt cx="1004" cy="235"/>
          </a:xfrm>
        </p:grpSpPr>
        <p:sp>
          <p:nvSpPr>
            <p:cNvPr id="8208" name="Text Box 16"/>
            <p:cNvSpPr txBox="1">
              <a:spLocks noChangeArrowheads="1"/>
            </p:cNvSpPr>
            <p:nvPr userDrawn="1"/>
          </p:nvSpPr>
          <p:spPr bwMode="auto">
            <a:xfrm>
              <a:off x="4608" y="4036"/>
              <a:ext cx="751" cy="231"/>
            </a:xfrm>
            <a:prstGeom prst="rect">
              <a:avLst/>
            </a:prstGeom>
            <a:noFill/>
            <a:ln w="12700">
              <a:noFill/>
              <a:miter lim="800000"/>
              <a:headEnd type="none" w="sm" len="sm"/>
              <a:tailEnd type="none" w="sm" len="sm"/>
            </a:ln>
            <a:effectLst/>
          </p:spPr>
          <p:txBody>
            <a:bodyPr>
              <a:spAutoFit/>
            </a:bodyPr>
            <a:lstStyle/>
            <a:p>
              <a:r>
                <a:rPr lang="en-IE" sz="1800" b="1">
                  <a:solidFill>
                    <a:srgbClr val="FF0000"/>
                  </a:solidFill>
                </a:rPr>
                <a:t>Avalonair</a:t>
              </a:r>
              <a:endParaRPr lang="en-GB" sz="1800" b="1">
                <a:solidFill>
                  <a:srgbClr val="FF0000"/>
                </a:solidFill>
              </a:endParaRPr>
            </a:p>
          </p:txBody>
        </p:sp>
        <p:sp>
          <p:nvSpPr>
            <p:cNvPr id="8209" name="AutoShape 17"/>
            <p:cNvSpPr>
              <a:spLocks noChangeArrowheads="1"/>
            </p:cNvSpPr>
            <p:nvPr userDrawn="1"/>
          </p:nvSpPr>
          <p:spPr bwMode="auto">
            <a:xfrm>
              <a:off x="5320" y="4107"/>
              <a:ext cx="114" cy="95"/>
            </a:xfrm>
            <a:prstGeom prst="flowChartDecision">
              <a:avLst/>
            </a:prstGeom>
            <a:solidFill>
              <a:srgbClr val="FF000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10" name="AutoShape 18"/>
            <p:cNvSpPr>
              <a:spLocks noChangeArrowheads="1"/>
            </p:cNvSpPr>
            <p:nvPr userDrawn="1"/>
          </p:nvSpPr>
          <p:spPr bwMode="auto">
            <a:xfrm>
              <a:off x="5496" y="4104"/>
              <a:ext cx="116" cy="96"/>
            </a:xfrm>
            <a:prstGeom prst="flowChartDecision">
              <a:avLst/>
            </a:prstGeom>
            <a:solidFill>
              <a:srgbClr val="FF000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211" name="AutoShape 19"/>
            <p:cNvSpPr>
              <a:spLocks noChangeArrowheads="1"/>
            </p:cNvSpPr>
            <p:nvPr userDrawn="1"/>
          </p:nvSpPr>
          <p:spPr bwMode="auto">
            <a:xfrm>
              <a:off x="5400" y="4032"/>
              <a:ext cx="115" cy="96"/>
            </a:xfrm>
            <a:prstGeom prst="flowChartDecision">
              <a:avLst/>
            </a:prstGeom>
            <a:solidFill>
              <a:srgbClr val="FF000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8223" name="Rectangle 3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50825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8224" name="Rectangle 3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27313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8225" name="Rectangle 3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580063" y="6245225"/>
            <a:ext cx="165576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F701BE46-B246-4B5C-9567-9708AD61ECF9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transition advTm="10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82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82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82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" dur="500"/>
                                        <p:tgtEl>
                                          <p:spTgt spid="82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9" dur="500"/>
                                        <p:tgtEl>
                                          <p:spTgt spid="820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207" grpId="0" build="p" autoUpdateAnimBg="0">
        <p:tmplLst>
          <p:tmpl lvl="1">
            <p:tnLst>
              <p:par>
                <p:cTn presetID="3" presetClass="entr" presetSubtype="10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820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8207"/>
                        </p:tgtEl>
                      </p:cBhvr>
                    </p:animEffect>
                  </p:childTnLst>
                </p:cTn>
              </p:par>
            </p:tnLst>
          </p:tmpl>
          <p:tmpl lvl="2">
            <p:tnLst>
              <p:par>
                <p:cTn presetID="3" presetClass="entr" presetSubtype="1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820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8207"/>
                        </p:tgtEl>
                      </p:cBhvr>
                    </p:animEffect>
                  </p:childTnLst>
                </p:cTn>
              </p:par>
            </p:tnLst>
          </p:tmpl>
          <p:tmpl lvl="3">
            <p:tnLst>
              <p:par>
                <p:cTn presetID="3" presetClass="entr" presetSubtype="1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820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8207"/>
                        </p:tgtEl>
                      </p:cBhvr>
                    </p:animEffect>
                  </p:childTnLst>
                </p:cTn>
              </p:par>
            </p:tnLst>
          </p:tmpl>
          <p:tmpl lvl="4">
            <p:tnLst>
              <p:par>
                <p:cTn presetID="3" presetClass="entr" presetSubtype="1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820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8207"/>
                        </p:tgtEl>
                      </p:cBhvr>
                    </p:animEffect>
                  </p:childTnLst>
                </p:cTn>
              </p:par>
            </p:tnLst>
          </p:tmpl>
          <p:tmpl lvl="5">
            <p:tnLst>
              <p:par>
                <p:cTn presetID="3" presetClass="entr" presetSubtype="1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820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blinds(horizontal)">
                      <p:cBhvr>
                        <p:cTn dur="500"/>
                        <p:tgtEl>
                          <p:spTgt spid="8207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i="1">
          <a:solidFill>
            <a:srgbClr val="FFFF00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 i="1">
          <a:solidFill>
            <a:srgbClr val="FFFF00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 i="1">
          <a:solidFill>
            <a:srgbClr val="FFFF00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 i="1">
          <a:solidFill>
            <a:srgbClr val="FFFF00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 i="1">
          <a:solidFill>
            <a:srgbClr val="FFFF00"/>
          </a:solidFill>
          <a:latin typeface="Arial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 i="1">
          <a:solidFill>
            <a:srgbClr val="FFFF00"/>
          </a:solidFill>
          <a:latin typeface="Arial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 i="1">
          <a:solidFill>
            <a:srgbClr val="FFFF00"/>
          </a:solidFill>
          <a:latin typeface="Arial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 i="1">
          <a:solidFill>
            <a:srgbClr val="FFFF00"/>
          </a:solidFill>
          <a:latin typeface="Arial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 i="1">
          <a:solidFill>
            <a:srgbClr val="FFFF00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FF3300"/>
        </a:buClr>
        <a:buSzPct val="75000"/>
        <a:buFont typeface="Monotype Sorts" pitchFamily="2" charset="2"/>
        <a:buChar char="u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100000"/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100000"/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100000"/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FAFD00"/>
        </a:buClr>
        <a:buSzPct val="100000"/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rgbClr val="FAFD00"/>
        </a:buClr>
        <a:buSzPct val="100000"/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rgbClr val="FAFD00"/>
        </a:buClr>
        <a:buSzPct val="100000"/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rgbClr val="FAFD00"/>
        </a:buClr>
        <a:buSzPct val="100000"/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rgbClr val="FAFD00"/>
        </a:buClr>
        <a:buSzPct val="100000"/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04800" y="1066800"/>
            <a:ext cx="6096000" cy="1143000"/>
          </a:xfrm>
        </p:spPr>
        <p:txBody>
          <a:bodyPr/>
          <a:lstStyle/>
          <a:p>
            <a:r>
              <a:rPr lang="en-IE"/>
              <a:t>Avalonair</a:t>
            </a:r>
            <a:endParaRPr lang="en-GB"/>
          </a:p>
        </p:txBody>
      </p:sp>
    </p:spTree>
  </p:cSld>
  <p:clrMapOvr>
    <a:masterClrMapping/>
  </p:clrMapOvr>
  <p:transition advTm="10000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History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2076450"/>
            <a:ext cx="7558088" cy="4114800"/>
          </a:xfrm>
        </p:spPr>
        <p:txBody>
          <a:bodyPr/>
          <a:lstStyle/>
          <a:p>
            <a:r>
              <a:rPr lang="en-IE" sz="2400"/>
              <a:t>Company set up 2008</a:t>
            </a:r>
          </a:p>
          <a:p>
            <a:r>
              <a:rPr lang="en-GB" sz="2400"/>
              <a:t>Headquarters in Dublin</a:t>
            </a:r>
          </a:p>
          <a:p>
            <a:r>
              <a:rPr lang="en-GB" sz="2400"/>
              <a:t>Funding in place</a:t>
            </a:r>
            <a:endParaRPr lang="en-IE" sz="2400"/>
          </a:p>
          <a:p>
            <a:r>
              <a:rPr lang="en-GB" sz="2400"/>
              <a:t>Dublin / Paris inaugural flight</a:t>
            </a:r>
          </a:p>
          <a:p>
            <a:r>
              <a:rPr lang="en-GB" sz="2400"/>
              <a:t>Aviation experts on Board</a:t>
            </a:r>
          </a:p>
          <a:p>
            <a:r>
              <a:rPr lang="en-GB" sz="2400"/>
              <a:t>Summary</a:t>
            </a:r>
            <a:endParaRPr lang="en-IE" sz="2400"/>
          </a:p>
        </p:txBody>
      </p:sp>
    </p:spTree>
  </p:cSld>
  <p:clrMapOvr>
    <a:masterClrMapping/>
  </p:clrMapOvr>
  <p:transition advTm="10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2000"/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C0C0C0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2000"/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C0C0C0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2000"/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C0C0C0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2000"/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C0C0C0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2000"/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C0C0C0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2000"/>
                                        <p:tgtEl>
                                          <p:spTgt spid="3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C0C0C0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5" grpId="0" build="p"/>
    </p:bldLst>
  </p:timing>
</p:sld>
</file>

<file path=ppt/theme/theme1.xml><?xml version="1.0" encoding="utf-8"?>
<a:theme xmlns:a="http://schemas.openxmlformats.org/drawingml/2006/main" name="history">
  <a:themeElements>
    <a:clrScheme name="">
      <a:dk1>
        <a:srgbClr val="000000"/>
      </a:dk1>
      <a:lt1>
        <a:srgbClr val="FFFFFF"/>
      </a:lt1>
      <a:dk2>
        <a:srgbClr val="0000FF"/>
      </a:dk2>
      <a:lt2>
        <a:srgbClr val="FFFFFF"/>
      </a:lt2>
      <a:accent1>
        <a:srgbClr val="8E01FC"/>
      </a:accent1>
      <a:accent2>
        <a:srgbClr val="E07000"/>
      </a:accent2>
      <a:accent3>
        <a:srgbClr val="AAAAFF"/>
      </a:accent3>
      <a:accent4>
        <a:srgbClr val="DADADA"/>
      </a:accent4>
      <a:accent5>
        <a:srgbClr val="C6AAFD"/>
      </a:accent5>
      <a:accent6>
        <a:srgbClr val="CB6500"/>
      </a:accent6>
      <a:hlink>
        <a:srgbClr val="FF00FF"/>
      </a:hlink>
      <a:folHlink>
        <a:srgbClr val="3365FB"/>
      </a:folHlink>
    </a:clrScheme>
    <a:fontScheme name="history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histor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istory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history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istory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istory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istory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history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Settings\AidanP\My Documents\AM6\Templates\travel.pot</Template>
  <TotalTime>1288</TotalTime>
  <Words>24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Times New Roman</vt:lpstr>
      <vt:lpstr>Arial</vt:lpstr>
      <vt:lpstr>Monotype Sorts</vt:lpstr>
      <vt:lpstr>history</vt:lpstr>
      <vt:lpstr>Avalonair</vt:lpstr>
      <vt:lpstr>History</vt:lpstr>
    </vt:vector>
  </TitlesOfParts>
  <Company>ECDL Foundation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ECDL Foundation</dc:creator>
  <cp:lastModifiedBy>ECDL Foundation</cp:lastModifiedBy>
  <dcterms:created xsi:type="dcterms:W3CDTF">2002-09-10T12:48:01Z</dcterms:created>
  <dcterms:modified xsi:type="dcterms:W3CDTF">2009-09-14T13:24:54Z</dcterms:modified>
</cp:coreProperties>
</file>

<file path=docProps/thumbnail.jpeg>
</file>